
<file path=[Content_Types].xml><?xml version="1.0" encoding="utf-8"?>
<Types xmlns="http://schemas.openxmlformats.org/package/2006/content-types">
  <Override PartName="/ppt/slideLayouts/slideLayout27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39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Layouts/slideLayout35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Default Extension="jpeg" ContentType="image/jpeg"/>
  <Override PartName="/ppt/slideMasters/slideMaster2.xml" ContentType="application/vnd.openxmlformats-officedocument.presentationml.slideMaster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Layouts/slideLayout28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4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36.xml" ContentType="application/vnd.openxmlformats-officedocument.presentationml.slideLayout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fntdata" ContentType="application/x-fontdata"/>
  <Override PartName="/ppt/slideLayouts/slideLayout2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5.xml" ContentType="application/vnd.openxmlformats-officedocument.presentationml.slideLayout+xml"/>
  <Default Extension="gif" ContentType="image/gif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37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26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38.xml" ContentType="application/vnd.openxmlformats-officedocument.presentationml.slideLayout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0.xml" ContentType="application/vnd.openxmlformats-officedocument.presentationml.slideLayout+xml"/>
  <Override PartName="/ppt/theme/theme1.xml" ContentType="application/vnd.openxmlformats-officedocument.theme+xml"/>
  <Override PartName="/ppt/slides/slide21.xml" ContentType="application/vnd.openxmlformats-officedocument.presentationml.slid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embedTrueTypeFonts="1" saveSubsetFonts="1">
  <p:sldMasterIdLst>
    <p:sldMasterId id="2147483675" r:id="rId1"/>
    <p:sldMasterId id="2147483662" r:id="rId2"/>
    <p:sldMasterId id="2147483688" r:id="rId3"/>
  </p:sldMasterIdLst>
  <p:notesMasterIdLst>
    <p:notesMasterId r:id="rId25"/>
  </p:notesMasterIdLst>
  <p:sldIdLst>
    <p:sldId id="256" r:id="rId4"/>
    <p:sldId id="27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3" r:id="rId21"/>
    <p:sldId id="274" r:id="rId22"/>
    <p:sldId id="275" r:id="rId23"/>
    <p:sldId id="272" r:id="rId24"/>
  </p:sldIdLst>
  <p:sldSz cx="9144000" cy="6858000" type="screen4x3"/>
  <p:notesSz cx="6858000" cy="9144000"/>
  <p:embeddedFontLst>
    <p:embeddedFont>
      <p:font typeface="Calibri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>
      <p:cViewPr varScale="1">
        <p:scale>
          <a:sx n="163" d="100"/>
          <a:sy n="163" d="100"/>
        </p:scale>
        <p:origin x="-880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notesMaster" Target="notesMasters/notesMaster1.xml"/><Relationship Id="rId26" Type="http://schemas.openxmlformats.org/officeDocument/2006/relationships/font" Target="fonts/font1.fntdata"/><Relationship Id="rId27" Type="http://schemas.openxmlformats.org/officeDocument/2006/relationships/font" Target="fonts/font2.fntdata"/><Relationship Id="rId28" Type="http://schemas.openxmlformats.org/officeDocument/2006/relationships/font" Target="fonts/font3.fntdata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D0BBE-FBD3-4C3A-B1AB-D56F91C2017F}" type="datetimeFigureOut">
              <a:rPr lang="en-US" smtClean="0"/>
              <a:pPr/>
              <a:t>2/11/14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C88CD-13EF-4D47-8E1F-A7F6794769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85774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C88CD-13EF-4D47-8E1F-A7F6794769F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51967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3B91-5285-40A0-BA7B-BED741E72BC5}" type="datetimeFigureOut">
              <a:rPr lang="en-US" smtClean="0"/>
              <a:pPr/>
              <a:t>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BE8A-337C-49BC-B143-9F811C3539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36328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3B91-5285-40A0-BA7B-BED741E72BC5}" type="datetimeFigureOut">
              <a:rPr lang="en-US" smtClean="0"/>
              <a:pPr/>
              <a:t>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BE8A-337C-49BC-B143-9F811C3539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95458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3B91-5285-40A0-BA7B-BED741E72BC5}" type="datetimeFigureOut">
              <a:rPr lang="en-US" smtClean="0"/>
              <a:pPr/>
              <a:t>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BE8A-337C-49BC-B143-9F811C3539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28254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24146-FE3B-43E1-B70F-BC63CC336604}" type="datetimeFigureOut">
              <a:rPr lang="en-US" smtClean="0"/>
              <a:pPr/>
              <a:t>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98EF-D2C5-45E1-9892-1885CBDE8B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6089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24146-FE3B-43E1-B70F-BC63CC336604}" type="datetimeFigureOut">
              <a:rPr lang="en-US" smtClean="0"/>
              <a:pPr/>
              <a:t>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98EF-D2C5-45E1-9892-1885CBDE8B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76721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24146-FE3B-43E1-B70F-BC63CC336604}" type="datetimeFigureOut">
              <a:rPr lang="en-US" smtClean="0"/>
              <a:pPr/>
              <a:t>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98EF-D2C5-45E1-9892-1885CBDE8B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64813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24146-FE3B-43E1-B70F-BC63CC336604}" type="datetimeFigureOut">
              <a:rPr lang="en-US" smtClean="0"/>
              <a:pPr/>
              <a:t>2/11/14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98EF-D2C5-45E1-9892-1885CBDE8B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63449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24146-FE3B-43E1-B70F-BC63CC336604}" type="datetimeFigureOut">
              <a:rPr lang="en-US" smtClean="0"/>
              <a:pPr/>
              <a:t>2/11/14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98EF-D2C5-45E1-9892-1885CBDE8B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6115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24146-FE3B-43E1-B70F-BC63CC336604}" type="datetimeFigureOut">
              <a:rPr lang="en-US" smtClean="0"/>
              <a:pPr/>
              <a:t>2/11/14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98EF-D2C5-45E1-9892-1885CBDE8B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801979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24146-FE3B-43E1-B70F-BC63CC336604}" type="datetimeFigureOut">
              <a:rPr lang="en-US" smtClean="0"/>
              <a:pPr/>
              <a:t>2/11/14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98EF-D2C5-45E1-9892-1885CBDE8B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76900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24146-FE3B-43E1-B70F-BC63CC336604}" type="datetimeFigureOut">
              <a:rPr lang="en-US" smtClean="0"/>
              <a:pPr/>
              <a:t>2/11/14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98EF-D2C5-45E1-9892-1885CBDE8B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33656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3B91-5285-40A0-BA7B-BED741E72BC5}" type="datetimeFigureOut">
              <a:rPr lang="en-US" smtClean="0"/>
              <a:pPr/>
              <a:t>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BE8A-337C-49BC-B143-9F811C3539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946979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24146-FE3B-43E1-B70F-BC63CC336604}" type="datetimeFigureOut">
              <a:rPr lang="en-US" smtClean="0"/>
              <a:pPr/>
              <a:t>2/11/14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98EF-D2C5-45E1-9892-1885CBDE8B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57428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24146-FE3B-43E1-B70F-BC63CC336604}" type="datetimeFigureOut">
              <a:rPr lang="en-US" smtClean="0"/>
              <a:pPr/>
              <a:t>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98EF-D2C5-45E1-9892-1885CBDE8B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863043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24146-FE3B-43E1-B70F-BC63CC336604}" type="datetimeFigureOut">
              <a:rPr lang="en-US" smtClean="0"/>
              <a:pPr/>
              <a:t>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98EF-D2C5-45E1-9892-1885CBDE8B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435577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2294-0CEE-4A54-9519-4D0E0496A1F1}" type="datetimeFigureOut">
              <a:rPr lang="en-US" smtClean="0"/>
              <a:pPr/>
              <a:t>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FBE42-D52E-40C7-8721-64657F785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4441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2294-0CEE-4A54-9519-4D0E0496A1F1}" type="datetimeFigureOut">
              <a:rPr lang="en-US" smtClean="0"/>
              <a:pPr/>
              <a:t>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FBE42-D52E-40C7-8721-64657F785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787957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2294-0CEE-4A54-9519-4D0E0496A1F1}" type="datetimeFigureOut">
              <a:rPr lang="en-US" smtClean="0"/>
              <a:pPr/>
              <a:t>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FBE42-D52E-40C7-8721-64657F785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434375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2294-0CEE-4A54-9519-4D0E0496A1F1}" type="datetimeFigureOut">
              <a:rPr lang="en-US" smtClean="0"/>
              <a:pPr/>
              <a:t>2/11/14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FBE42-D52E-40C7-8721-64657F785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32053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2294-0CEE-4A54-9519-4D0E0496A1F1}" type="datetimeFigureOut">
              <a:rPr lang="en-US" smtClean="0"/>
              <a:pPr/>
              <a:t>2/11/14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FBE42-D52E-40C7-8721-64657F785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901005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2294-0CEE-4A54-9519-4D0E0496A1F1}" type="datetimeFigureOut">
              <a:rPr lang="en-US" smtClean="0"/>
              <a:pPr/>
              <a:t>2/11/14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FBE42-D52E-40C7-8721-64657F785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40436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2294-0CEE-4A54-9519-4D0E0496A1F1}" type="datetimeFigureOut">
              <a:rPr lang="en-US" smtClean="0"/>
              <a:pPr/>
              <a:t>2/11/14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FBE42-D52E-40C7-8721-64657F785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83547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3B91-5285-40A0-BA7B-BED741E72BC5}" type="datetimeFigureOut">
              <a:rPr lang="en-US" smtClean="0"/>
              <a:pPr/>
              <a:t>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BE8A-337C-49BC-B143-9F811C3539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466887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2294-0CEE-4A54-9519-4D0E0496A1F1}" type="datetimeFigureOut">
              <a:rPr lang="en-US" smtClean="0"/>
              <a:pPr/>
              <a:t>2/11/14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FBE42-D52E-40C7-8721-64657F785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247239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2294-0CEE-4A54-9519-4D0E0496A1F1}" type="datetimeFigureOut">
              <a:rPr lang="en-US" smtClean="0"/>
              <a:pPr/>
              <a:t>2/11/14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FBE42-D52E-40C7-8721-64657F785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81064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2294-0CEE-4A54-9519-4D0E0496A1F1}" type="datetimeFigureOut">
              <a:rPr lang="en-US" smtClean="0"/>
              <a:pPr/>
              <a:t>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FBE42-D52E-40C7-8721-64657F785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570990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2294-0CEE-4A54-9519-4D0E0496A1F1}" type="datetimeFigureOut">
              <a:rPr lang="en-US" smtClean="0"/>
              <a:pPr/>
              <a:t>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FBE42-D52E-40C7-8721-64657F785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133993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-228600" y="-241300"/>
            <a:ext cx="9601200" cy="7251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57201"/>
            <a:ext cx="7772400" cy="9143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Animal</a:t>
            </a:r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457200" y="1600200"/>
            <a:ext cx="4114800" cy="4800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724400" y="1600200"/>
            <a:ext cx="3962400" cy="685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Structure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724400" y="2362200"/>
            <a:ext cx="3962400" cy="16002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Structure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4038600"/>
            <a:ext cx="3962400" cy="685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Function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4724400" y="4800600"/>
            <a:ext cx="3962400" cy="16002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Function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124738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-228600" y="-241300"/>
            <a:ext cx="9601200" cy="7251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57201"/>
            <a:ext cx="7772400" cy="9143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Animal</a:t>
            </a:r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457200" y="1600200"/>
            <a:ext cx="4114800" cy="4800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724400" y="1600200"/>
            <a:ext cx="3962400" cy="685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Structure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724400" y="2362200"/>
            <a:ext cx="3962400" cy="16002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Structure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4038600"/>
            <a:ext cx="3962400" cy="685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Function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4724400" y="4800600"/>
            <a:ext cx="3962400" cy="16002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Function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124738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Slid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-228600" y="-241300"/>
            <a:ext cx="9601200" cy="7251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57201"/>
            <a:ext cx="7772400" cy="914399"/>
          </a:xfrm>
        </p:spPr>
        <p:txBody>
          <a:bodyPr/>
          <a:lstStyle>
            <a:lvl1pPr>
              <a:defRPr sz="5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Animal</a:t>
            </a:r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457200" y="1600200"/>
            <a:ext cx="4114800" cy="4800600"/>
          </a:xfrm>
          <a:effectLst>
            <a:outerShdw blurRad="215900" dist="38100" dir="2700000" sx="104000" sy="104000" algn="t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724400" y="2362200"/>
            <a:ext cx="3962400" cy="1600200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Structure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4724400" y="4800600"/>
            <a:ext cx="3962400" cy="1600200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Function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4724400" y="16002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</a:t>
            </a:r>
            <a:endParaRPr lang="en-US" sz="4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4724400" y="40386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</a:t>
            </a:r>
            <a:endParaRPr lang="en-US" sz="4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3837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-228600" y="-241300"/>
            <a:ext cx="9601200" cy="7251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57201"/>
            <a:ext cx="7772400" cy="9143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Animal</a:t>
            </a:r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457200" y="1600200"/>
            <a:ext cx="4114800" cy="4800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724400" y="1600200"/>
            <a:ext cx="3962400" cy="685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Structure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724400" y="2362200"/>
            <a:ext cx="3962400" cy="16002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Structure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4038600"/>
            <a:ext cx="3962400" cy="685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Function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4724400" y="4800600"/>
            <a:ext cx="3962400" cy="16002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Function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124738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-228600" y="-241300"/>
            <a:ext cx="9601200" cy="7251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57201"/>
            <a:ext cx="7772400" cy="9143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Animal</a:t>
            </a:r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457200" y="1600200"/>
            <a:ext cx="4114800" cy="4800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724400" y="1600200"/>
            <a:ext cx="3962400" cy="685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Structure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724400" y="2362200"/>
            <a:ext cx="3962400" cy="16002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Structure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4038600"/>
            <a:ext cx="3962400" cy="685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Function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4724400" y="4800600"/>
            <a:ext cx="3962400" cy="16002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Function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124738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-228600" y="-241300"/>
            <a:ext cx="9601200" cy="7251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57201"/>
            <a:ext cx="7772400" cy="9143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Animal</a:t>
            </a:r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457200" y="1600200"/>
            <a:ext cx="4114800" cy="4800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724400" y="1600200"/>
            <a:ext cx="3962400" cy="685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Structure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724400" y="2362200"/>
            <a:ext cx="3962400" cy="16002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Structure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4038600"/>
            <a:ext cx="3962400" cy="685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Function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4724400" y="4800600"/>
            <a:ext cx="3962400" cy="16002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Function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26240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3B91-5285-40A0-BA7B-BED741E72BC5}" type="datetimeFigureOut">
              <a:rPr lang="en-US" smtClean="0"/>
              <a:pPr/>
              <a:t>2/11/14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BE8A-337C-49BC-B143-9F811C3539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46034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3B91-5285-40A0-BA7B-BED741E72BC5}" type="datetimeFigureOut">
              <a:rPr lang="en-US" smtClean="0"/>
              <a:pPr/>
              <a:t>2/11/14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BE8A-337C-49BC-B143-9F811C3539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17190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3B91-5285-40A0-BA7B-BED741E72BC5}" type="datetimeFigureOut">
              <a:rPr lang="en-US" smtClean="0"/>
              <a:pPr/>
              <a:t>2/11/14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BE8A-337C-49BC-B143-9F811C3539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32303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3B91-5285-40A0-BA7B-BED741E72BC5}" type="datetimeFigureOut">
              <a:rPr lang="en-US" smtClean="0"/>
              <a:pPr/>
              <a:t>2/11/14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BE8A-337C-49BC-B143-9F811C3539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58775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3B91-5285-40A0-BA7B-BED741E72BC5}" type="datetimeFigureOut">
              <a:rPr lang="en-US" smtClean="0"/>
              <a:pPr/>
              <a:t>2/11/14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BE8A-337C-49BC-B143-9F811C3539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4129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3B91-5285-40A0-BA7B-BED741E72BC5}" type="datetimeFigureOut">
              <a:rPr lang="en-US" smtClean="0"/>
              <a:pPr/>
              <a:t>2/11/14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BE8A-337C-49BC-B143-9F811C3539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25076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39.xml"/><Relationship Id="rId18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03B91-5285-40A0-BA7B-BED741E72BC5}" type="datetimeFigureOut">
              <a:rPr lang="en-US" smtClean="0"/>
              <a:pPr/>
              <a:t>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3BE8A-337C-49BC-B143-9F811C3539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69138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24146-FE3B-43E1-B70F-BC63CC336604}" type="datetimeFigureOut">
              <a:rPr lang="en-US" smtClean="0"/>
              <a:pPr/>
              <a:t>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398EF-D2C5-45E1-9892-1885CBDE8B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5301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B2294-0CEE-4A54-9519-4D0E0496A1F1}" type="datetimeFigureOut">
              <a:rPr lang="en-US" smtClean="0"/>
              <a:pPr/>
              <a:t>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FBE42-D52E-40C7-8721-64657F785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073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674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topsixlist.com/wp-content/uploads/2013/12/Tiger.jpg" TargetMode="External"/><Relationship Id="rId12" Type="http://schemas.openxmlformats.org/officeDocument/2006/relationships/hyperlink" Target="http://upload.wikimedia.org/wikipedia/commons/c/cd/Two_american_alligators.jpg" TargetMode="External"/><Relationship Id="rId13" Type="http://schemas.openxmlformats.org/officeDocument/2006/relationships/hyperlink" Target="http://images.nationalgeographic.com/wpf/media-live/photos/000/002/cache/cheetahs_234_990x742.jpg" TargetMode="External"/><Relationship Id="rId14" Type="http://schemas.openxmlformats.org/officeDocument/2006/relationships/hyperlink" Target="http://4.bp.blogspot.com/-itH6HjTlUTA/TWW9g7y6YSI/AAAAAAAABC0/AQ2wMzxYjBo/s1600/flounder-600.jpg" TargetMode="External"/><Relationship Id="rId15" Type="http://schemas.openxmlformats.org/officeDocument/2006/relationships/hyperlink" Target="http://allwildanimals.com/wp-content/uploads/2012/04/Snow-Fox.jpg" TargetMode="External"/><Relationship Id="rId16" Type="http://schemas.openxmlformats.org/officeDocument/2006/relationships/hyperlink" Target="http://www.almanac.com/sites/new.almanac.com/files/images/PlantsthatAttractHummingbirds.jpg" TargetMode="External"/><Relationship Id="rId1" Type="http://schemas.openxmlformats.org/officeDocument/2006/relationships/slideLayout" Target="../slideLayouts/slideLayout38.xml"/><Relationship Id="rId2" Type="http://schemas.openxmlformats.org/officeDocument/2006/relationships/hyperlink" Target="http://www.bigmarinefish.com/atu.gif" TargetMode="External"/><Relationship Id="rId3" Type="http://schemas.openxmlformats.org/officeDocument/2006/relationships/hyperlink" Target="http://www.stanford.edu/dept/CTL/cgi-bin/academicskillscoaching/wp-content/uploads/2012/07/baby-duck.jpg" TargetMode="External"/><Relationship Id="rId4" Type="http://schemas.openxmlformats.org/officeDocument/2006/relationships/hyperlink" Target="http://www.firstpeople.us/pictures/buffalo/ls/Painting-Of-Bison-700x895.html" TargetMode="External"/><Relationship Id="rId5" Type="http://schemas.openxmlformats.org/officeDocument/2006/relationships/hyperlink" Target="http://www.ecology.com/wp-content/uploads/2012/05/eastern-box-turtle.jpg" TargetMode="External"/><Relationship Id="rId6" Type="http://schemas.openxmlformats.org/officeDocument/2006/relationships/hyperlink" Target="http://funtimebirdy.files.wordpress.com/2010/06/parrot_head.jpg" TargetMode="External"/><Relationship Id="rId7" Type="http://schemas.openxmlformats.org/officeDocument/2006/relationships/hyperlink" Target="http://www.yogadistrict.com/wp-content/uploads/2012/03/roar.jpg" TargetMode="External"/><Relationship Id="rId8" Type="http://schemas.openxmlformats.org/officeDocument/2006/relationships/hyperlink" Target="http://static3.wikia.nocookie.net/__cb20120522000534/animalcrossing/images/b/b7/Mouse.jpg" TargetMode="External"/><Relationship Id="rId9" Type="http://schemas.openxmlformats.org/officeDocument/2006/relationships/hyperlink" Target="http://www.ugandatouristguide.com/images/africa-fish-eagle-uganda.jpg" TargetMode="External"/><Relationship Id="rId10" Type="http://schemas.openxmlformats.org/officeDocument/2006/relationships/hyperlink" Target="http://www.allnaturalbats.org/bat4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1944" y="45720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Adaptations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sz="quarter" idx="11"/>
          </p:nvPr>
        </p:nvSpPr>
        <p:spPr>
          <a:xfrm>
            <a:off x="1371600" y="5943600"/>
            <a:ext cx="64008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y Science Doodles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590800" y="1660310"/>
            <a:ext cx="3790459" cy="3990560"/>
          </a:xfrm>
          <a:prstGeom prst="rect">
            <a:avLst/>
          </a:prstGeom>
          <a:effectLst>
            <a:outerShdw blurRad="215900" dist="38100" dir="2700000" sx="104000" sy="104000" algn="t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7141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Parrot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1424" r="2142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arge beak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rack nuts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1797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Lion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7857" r="1785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harp teeth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at prey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0942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Mouse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7143" r="714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hiskers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eel its way around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1594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Eagle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5915" r="591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eye sight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unting prey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8937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Bat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1325" r="2132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ings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f</a:t>
            </a:r>
            <a:r>
              <a:rPr lang="en-US" dirty="0" smtClean="0"/>
              <a:t>ly to get prey or escape predators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5672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Tiger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5978" r="5978"/>
          <a:stretch>
            <a:fillRect/>
          </a:stretch>
        </p:blipFill>
        <p:spPr>
          <a:xfrm>
            <a:off x="457200" y="1981200"/>
            <a:ext cx="4114800" cy="3505200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triped fur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camouflage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2915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Alligator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7864" r="1786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cales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p</a:t>
            </a:r>
            <a:r>
              <a:rPr lang="en-US" dirty="0" smtClean="0"/>
              <a:t>rotection from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3006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Cheetah</a:t>
            </a:r>
            <a:endParaRPr lang="en-US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46" r="24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potted fur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amouflage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436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Flounder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algn="l"/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 body and both eyes on one side of its head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algn="l"/>
            <a:r>
              <a:rPr lang="en-US" sz="4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</a:t>
            </a:r>
            <a:endParaRPr lang="en-US" sz="4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724400" y="4724400"/>
            <a:ext cx="3962400" cy="16002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 to lie on ocean floor and camouflage from predators</a:t>
            </a:r>
            <a:endParaRPr lang="en-US" sz="32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6132" r="16132"/>
          <a:stretch>
            <a:fillRect/>
          </a:stretch>
        </p:blipFill>
        <p:spPr>
          <a:effectLst>
            <a:outerShdw blurRad="215900" dist="38100" dir="2700000" sx="104000" sy="104000" algn="t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5531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 White Fox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6026" r="16026"/>
          <a:stretch>
            <a:fillRect/>
          </a:stretch>
        </p:blipFill>
        <p:spPr>
          <a:effectLst>
            <a:outerShdw blurRad="215900" dist="38100" dir="2700000" sx="104000" sy="104000" algn="tl" rotWithShape="0">
              <a:prstClr val="black">
                <a:alpha val="20000"/>
              </a:prst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algn="l"/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724400" y="2362200"/>
            <a:ext cx="3962400" cy="16002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 changes color from brown in the summer to white in the winter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724400" y="4724400"/>
            <a:ext cx="3962400" cy="16002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camouflage to catch prey and to protect from predators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9956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1944" y="76200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Definitions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725341"/>
            <a:ext cx="8077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 – A body part; an organization of tissues on an organism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4589383"/>
            <a:ext cx="8077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 – the way something works or what it can do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770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Hummingbird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2381" r="12381"/>
          <a:stretch>
            <a:fillRect/>
          </a:stretch>
        </p:blipFill>
        <p:spPr>
          <a:xfrm>
            <a:off x="457200" y="1524000"/>
            <a:ext cx="4572000" cy="4800600"/>
          </a:xfrm>
          <a:effectLst>
            <a:outerShdw blurRad="215900" dist="38100" dir="2700000" sx="104000" sy="104000" algn="tl" rotWithShape="0">
              <a:prstClr val="black">
                <a:alpha val="20000"/>
              </a:prst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334000" y="1600200"/>
            <a:ext cx="3962400" cy="685800"/>
          </a:xfrm>
        </p:spPr>
        <p:txBody>
          <a:bodyPr>
            <a:noAutofit/>
          </a:bodyPr>
          <a:lstStyle/>
          <a:p>
            <a:pPr algn="l"/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334000" y="2286000"/>
            <a:ext cx="3962400" cy="16002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ong narrow beak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334000" y="4038600"/>
            <a:ext cx="3962400" cy="685800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334000" y="4648200"/>
            <a:ext cx="3962400" cy="16764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eaches into narrow flowers to drink nectar</a:t>
            </a:r>
            <a:endParaRPr lang="en-US" sz="32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1722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Sources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371600"/>
            <a:ext cx="80772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u="sng" dirty="0">
                <a:hlinkClick r:id="rId2"/>
              </a:rPr>
              <a:t>http://www.bigmarinefish.com/atu.gif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u="sng" dirty="0">
                <a:hlinkClick r:id="rId2"/>
              </a:rPr>
              <a:t>http://www.bigmarinefish.com/atu.gif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u="sng" dirty="0">
                <a:hlinkClick r:id="rId3"/>
              </a:rPr>
              <a:t>http://www.stanford.edu/dept/CTL/cgi-bin/academicskillscoaching/wp-content/uploads/2012/07/baby-duck.jpg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u="sng" dirty="0">
                <a:hlinkClick r:id="rId4"/>
              </a:rPr>
              <a:t>http://</a:t>
            </a:r>
            <a:r>
              <a:rPr lang="en-US" sz="1200" u="sng" dirty="0" smtClean="0">
                <a:hlinkClick r:id="rId4"/>
              </a:rPr>
              <a:t>www.firstpeople.us/pictures/buffalo/ls/Painting-Of-Bison-700x895.html</a:t>
            </a:r>
            <a:endParaRPr lang="en-US" sz="1200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u="sng" dirty="0" smtClean="0">
                <a:hlinkClick r:id="rId5"/>
              </a:rPr>
              <a:t>http</a:t>
            </a:r>
            <a:r>
              <a:rPr lang="en-US" sz="1200" u="sng" dirty="0">
                <a:hlinkClick r:id="rId5"/>
              </a:rPr>
              <a:t>://www.ecology.com/wp-content/uploads/2012/05/eastern-box-turtle.jpg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u="sng" dirty="0">
                <a:hlinkClick r:id="rId6"/>
              </a:rPr>
              <a:t>http://funtimebirdy.files.wordpress.com/2010/06/parrot_head.jpg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u="sng" dirty="0">
                <a:hlinkClick r:id="rId7"/>
              </a:rPr>
              <a:t>http://www.yogadistrict.com/wp-content/uploads/2012/03/roar.jpg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u="sng" dirty="0">
                <a:hlinkClick r:id="rId8"/>
              </a:rPr>
              <a:t>http://static3.wikia.nocookie.net/__cb20120522000534/animalcrossing/images/b/b7/Mouse.jpg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u="sng" dirty="0">
                <a:hlinkClick r:id="rId9"/>
              </a:rPr>
              <a:t>http://www.ugandatouristguide.com/images/africa-fish-eagle-uganda.jpg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u="sng" dirty="0">
                <a:hlinkClick r:id="rId10"/>
              </a:rPr>
              <a:t>http://www.allnaturalbats.org/bat4.jpg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u="sng" dirty="0">
                <a:hlinkClick r:id="rId11"/>
              </a:rPr>
              <a:t>http://www.topsixlist.com/wp-content/uploads/2013/12/Tiger.jpg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u="sng" dirty="0">
                <a:hlinkClick r:id="rId12"/>
              </a:rPr>
              <a:t>http://upload.wikimedia.org/wikipedia/commons/c/cd/Two_american_alligators.jpg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u="sng" dirty="0">
                <a:hlinkClick r:id="rId13"/>
              </a:rPr>
              <a:t>http://</a:t>
            </a:r>
            <a:r>
              <a:rPr lang="en-US" sz="1200" u="sng" dirty="0" smtClean="0">
                <a:hlinkClick r:id="rId13"/>
              </a:rPr>
              <a:t>images.nationalgeographic.com/wpf/media-live/photos/000/002/cache/cheetahs_234_990x742.jpg</a:t>
            </a:r>
            <a:endParaRPr lang="en-US" sz="1200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hlinkClick r:id="rId14"/>
              </a:rPr>
              <a:t>http://4.bp.blogspot.com/-</a:t>
            </a:r>
            <a:r>
              <a:rPr lang="en-US" sz="1200" dirty="0" smtClean="0">
                <a:hlinkClick r:id="rId14"/>
              </a:rPr>
              <a:t>itH6HjTlUTA/TWW9g7y6YSI/AAAAAAAABC0/AQ2wMzxYjBo/s1600/flounder-600.jpg</a:t>
            </a: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hlinkClick r:id="rId15"/>
              </a:rPr>
              <a:t>http://</a:t>
            </a:r>
            <a:r>
              <a:rPr lang="en-US" sz="1200" dirty="0" smtClean="0">
                <a:hlinkClick r:id="rId15"/>
              </a:rPr>
              <a:t>allwildanimals.com/wp-content/uploads/2012/04/Snow-Fox.jpg</a:t>
            </a: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hlinkClick r:id="rId16"/>
              </a:rPr>
              <a:t>http://</a:t>
            </a:r>
            <a:r>
              <a:rPr lang="en-US" sz="1200" dirty="0" smtClean="0">
                <a:hlinkClick r:id="rId16"/>
              </a:rPr>
              <a:t>www.almanac.com/sites/new.almanac.com/files/images/PlantsthatAttractHummingbirds.jpg</a:t>
            </a: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8867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Beaver</a:t>
            </a:r>
            <a:endParaRPr lang="en-US" dirty="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6999" r="6999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arge, hard, thick tail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ack mud to build shelter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6037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Seal</a:t>
            </a:r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1183" r="1118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hick fur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p</a:t>
            </a:r>
            <a:r>
              <a:rPr lang="en-US" dirty="0" smtClean="0"/>
              <a:t>rotect from cold and predators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7380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Tuna</a:t>
            </a:r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555" b="555"/>
          <a:stretch>
            <a:fillRect/>
          </a:stretch>
        </p:blipFill>
        <p:spPr>
          <a:xfrm>
            <a:off x="457200" y="2743200"/>
            <a:ext cx="4114800" cy="1752600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arge tail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wim fast to catch prey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2919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Squirrel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4485" r="1448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harp claws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c</a:t>
            </a:r>
            <a:r>
              <a:rPr lang="en-US" dirty="0" smtClean="0"/>
              <a:t>limbing trees and gathering food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1364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Duck</a:t>
            </a:r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4524" r="452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ebbed feet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wims in 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9117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Bison</a:t>
            </a:r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4376" b="437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oofed feet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en-US" dirty="0" smtClean="0"/>
              <a:t>ravel on rocks and prairie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33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Turtle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632" r="632"/>
          <a:stretch>
            <a:fillRect/>
          </a:stretch>
        </p:blipFill>
        <p:spPr>
          <a:xfrm>
            <a:off x="457200" y="2286000"/>
            <a:ext cx="4114800" cy="3124200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ard shell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p</a:t>
            </a:r>
            <a:r>
              <a:rPr lang="en-US" dirty="0" smtClean="0"/>
              <a:t>rotection from predators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6609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</TotalTime>
  <Words>463</Words>
  <Application>Microsoft Office PowerPoint</Application>
  <PresentationFormat>On-screen Show (4:3)</PresentationFormat>
  <Paragraphs>84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Design Template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Calibri</vt:lpstr>
      <vt:lpstr>1_Custom Design</vt:lpstr>
      <vt:lpstr>Custom Design</vt:lpstr>
      <vt:lpstr>Office Theme</vt:lpstr>
      <vt:lpstr>Adaptations</vt:lpstr>
      <vt:lpstr>Definitions</vt:lpstr>
      <vt:lpstr>Beaver</vt:lpstr>
      <vt:lpstr>Seal</vt:lpstr>
      <vt:lpstr>Tuna</vt:lpstr>
      <vt:lpstr>Squirrel</vt:lpstr>
      <vt:lpstr>Duck</vt:lpstr>
      <vt:lpstr>Bison</vt:lpstr>
      <vt:lpstr>Turtle</vt:lpstr>
      <vt:lpstr>Parrot</vt:lpstr>
      <vt:lpstr>Lion</vt:lpstr>
      <vt:lpstr>Mouse</vt:lpstr>
      <vt:lpstr>Eagle</vt:lpstr>
      <vt:lpstr>Bat</vt:lpstr>
      <vt:lpstr>Tiger</vt:lpstr>
      <vt:lpstr>Alligator</vt:lpstr>
      <vt:lpstr>Cheetah</vt:lpstr>
      <vt:lpstr>Flounder</vt:lpstr>
      <vt:lpstr>Artic White Fox</vt:lpstr>
      <vt:lpstr>Hummingbird</vt:lpstr>
      <vt:lpstr>Sources</vt:lpstr>
    </vt:vector>
  </TitlesOfParts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Adaptations</dc:title>
  <dc:creator>Kent Ellsworth</dc:creator>
  <cp:lastModifiedBy>Melanie Ellsworth</cp:lastModifiedBy>
  <cp:revision>42</cp:revision>
  <dcterms:created xsi:type="dcterms:W3CDTF">2014-02-12T00:26:41Z</dcterms:created>
  <dcterms:modified xsi:type="dcterms:W3CDTF">2014-02-12T00:27:41Z</dcterms:modified>
</cp:coreProperties>
</file>